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80" d="100"/>
          <a:sy n="80" d="100"/>
        </p:scale>
        <p:origin x="-1086" y="2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emf"/><Relationship Id="rId4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emf"/><Relationship Id="rId4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9.emf"/><Relationship Id="rId4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Relationship Id="rId4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BB1D6-7D21-4B9E-BA3B-EB7C5F5383A0}" type="datetimeFigureOut">
              <a:rPr lang="en-GB" smtClean="0"/>
              <a:t>29/05/2019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781A-1F4A-4B4B-A016-9173DFC8A4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163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BB1D6-7D21-4B9E-BA3B-EB7C5F5383A0}" type="datetimeFigureOut">
              <a:rPr lang="en-GB" smtClean="0"/>
              <a:t>29/05/2019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781A-1F4A-4B4B-A016-9173DFC8A4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8172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BB1D6-7D21-4B9E-BA3B-EB7C5F5383A0}" type="datetimeFigureOut">
              <a:rPr lang="en-GB" smtClean="0"/>
              <a:t>29/05/2019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781A-1F4A-4B4B-A016-9173DFC8A4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9087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BB1D6-7D21-4B9E-BA3B-EB7C5F5383A0}" type="datetimeFigureOut">
              <a:rPr lang="en-GB" smtClean="0"/>
              <a:t>29/05/2019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781A-1F4A-4B4B-A016-9173DFC8A4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3254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BB1D6-7D21-4B9E-BA3B-EB7C5F5383A0}" type="datetimeFigureOut">
              <a:rPr lang="en-GB" smtClean="0"/>
              <a:t>29/05/2019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781A-1F4A-4B4B-A016-9173DFC8A4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377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BB1D6-7D21-4B9E-BA3B-EB7C5F5383A0}" type="datetimeFigureOut">
              <a:rPr lang="en-GB" smtClean="0"/>
              <a:t>29/05/2019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781A-1F4A-4B4B-A016-9173DFC8A4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4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BB1D6-7D21-4B9E-BA3B-EB7C5F5383A0}" type="datetimeFigureOut">
              <a:rPr lang="en-GB" smtClean="0"/>
              <a:t>29/05/2019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781A-1F4A-4B4B-A016-9173DFC8A4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4370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BB1D6-7D21-4B9E-BA3B-EB7C5F5383A0}" type="datetimeFigureOut">
              <a:rPr lang="en-GB" smtClean="0"/>
              <a:t>29/05/2019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781A-1F4A-4B4B-A016-9173DFC8A4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479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BB1D6-7D21-4B9E-BA3B-EB7C5F5383A0}" type="datetimeFigureOut">
              <a:rPr lang="en-GB" smtClean="0"/>
              <a:t>29/05/2019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781A-1F4A-4B4B-A016-9173DFC8A4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084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BB1D6-7D21-4B9E-BA3B-EB7C5F5383A0}" type="datetimeFigureOut">
              <a:rPr lang="en-GB" smtClean="0"/>
              <a:t>29/05/2019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781A-1F4A-4B4B-A016-9173DFC8A4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708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BB1D6-7D21-4B9E-BA3B-EB7C5F5383A0}" type="datetimeFigureOut">
              <a:rPr lang="en-GB" smtClean="0"/>
              <a:t>29/05/2019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781A-1F4A-4B4B-A016-9173DFC8A4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4462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BB1D6-7D21-4B9E-BA3B-EB7C5F5383A0}" type="datetimeFigureOut">
              <a:rPr lang="en-GB" smtClean="0"/>
              <a:t>29/05/2019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5781A-1F4A-4B4B-A016-9173DFC8A4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962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4.emf"/><Relationship Id="rId4" Type="http://schemas.openxmlformats.org/officeDocument/2006/relationships/image" Target="../media/image1.emf"/><Relationship Id="rId9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8.emf"/><Relationship Id="rId4" Type="http://schemas.openxmlformats.org/officeDocument/2006/relationships/image" Target="../media/image5.emf"/><Relationship Id="rId9" Type="http://schemas.openxmlformats.org/officeDocument/2006/relationships/oleObject" Target="../embeddings/oleObject8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12.emf"/><Relationship Id="rId4" Type="http://schemas.openxmlformats.org/officeDocument/2006/relationships/image" Target="../media/image9.emf"/><Relationship Id="rId9" Type="http://schemas.openxmlformats.org/officeDocument/2006/relationships/oleObject" Target="../embeddings/oleObject12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16.emf"/><Relationship Id="rId4" Type="http://schemas.openxmlformats.org/officeDocument/2006/relationships/image" Target="../media/image13.emf"/><Relationship Id="rId9" Type="http://schemas.openxmlformats.org/officeDocument/2006/relationships/oleObject" Target="../embeddings/oleObject16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8996174"/>
              </p:ext>
            </p:extLst>
          </p:nvPr>
        </p:nvGraphicFramePr>
        <p:xfrm>
          <a:off x="395536" y="548680"/>
          <a:ext cx="3771900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Acrobat Document" r:id="rId3" imgW="3771884" imgH="2743065" progId="AcroExch.Document.7">
                  <p:embed/>
                </p:oleObj>
              </mc:Choice>
              <mc:Fallback>
                <p:oleObj name="Acrobat Document" r:id="rId3" imgW="3771884" imgH="2743065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548680"/>
                        <a:ext cx="3771900" cy="274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0190364"/>
              </p:ext>
            </p:extLst>
          </p:nvPr>
        </p:nvGraphicFramePr>
        <p:xfrm>
          <a:off x="323528" y="3645024"/>
          <a:ext cx="3771901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Acrobat Document" r:id="rId5" imgW="3771884" imgH="2743065" progId="AcroExch.Document.7">
                  <p:embed/>
                </p:oleObj>
              </mc:Choice>
              <mc:Fallback>
                <p:oleObj name="Acrobat Document" r:id="rId5" imgW="3771884" imgH="2743065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3528" y="3645024"/>
                        <a:ext cx="3771901" cy="274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6067339"/>
              </p:ext>
            </p:extLst>
          </p:nvPr>
        </p:nvGraphicFramePr>
        <p:xfrm>
          <a:off x="4499992" y="3717032"/>
          <a:ext cx="3771901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Acrobat Document" r:id="rId7" imgW="3771884" imgH="2743065" progId="AcroExch.Document.7">
                  <p:embed/>
                </p:oleObj>
              </mc:Choice>
              <mc:Fallback>
                <p:oleObj name="Acrobat Document" r:id="rId7" imgW="3771884" imgH="2743065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499992" y="3717032"/>
                        <a:ext cx="3771901" cy="274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0616718"/>
              </p:ext>
            </p:extLst>
          </p:nvPr>
        </p:nvGraphicFramePr>
        <p:xfrm>
          <a:off x="4644008" y="620688"/>
          <a:ext cx="3771900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Acrobat Document" r:id="rId9" imgW="3771884" imgH="2743065" progId="AcroExch.Document.7">
                  <p:embed/>
                </p:oleObj>
              </mc:Choice>
              <mc:Fallback>
                <p:oleObj name="Acrobat Document" r:id="rId9" imgW="3771884" imgH="2743065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644008" y="620688"/>
                        <a:ext cx="3771900" cy="274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723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8918639"/>
              </p:ext>
            </p:extLst>
          </p:nvPr>
        </p:nvGraphicFramePr>
        <p:xfrm>
          <a:off x="4860032" y="548680"/>
          <a:ext cx="3771900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Acrobat Document" r:id="rId3" imgW="3771884" imgH="2743065" progId="AcroExch.Document.7">
                  <p:embed/>
                </p:oleObj>
              </mc:Choice>
              <mc:Fallback>
                <p:oleObj name="Acrobat Document" r:id="rId3" imgW="3771884" imgH="2743065" progId="AcroExch.Document.7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548680"/>
                        <a:ext cx="3771900" cy="274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767587"/>
              </p:ext>
            </p:extLst>
          </p:nvPr>
        </p:nvGraphicFramePr>
        <p:xfrm>
          <a:off x="4860032" y="3717032"/>
          <a:ext cx="3771900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Acrobat Document" r:id="rId5" imgW="3771884" imgH="2743065" progId="AcroExch.Document.7">
                  <p:embed/>
                </p:oleObj>
              </mc:Choice>
              <mc:Fallback>
                <p:oleObj name="Acrobat Document" r:id="rId5" imgW="3771884" imgH="2743065" progId="AcroExch.Document.7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3717032"/>
                        <a:ext cx="3771900" cy="274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3531323"/>
              </p:ext>
            </p:extLst>
          </p:nvPr>
        </p:nvGraphicFramePr>
        <p:xfrm>
          <a:off x="683568" y="620688"/>
          <a:ext cx="3771900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Acrobat Document" r:id="rId7" imgW="3771884" imgH="2743065" progId="AcroExch.Document.7">
                  <p:embed/>
                </p:oleObj>
              </mc:Choice>
              <mc:Fallback>
                <p:oleObj name="Acrobat Document" r:id="rId7" imgW="3771884" imgH="2743065" progId="AcroExch.Document.7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620688"/>
                        <a:ext cx="3771900" cy="274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5328228"/>
              </p:ext>
            </p:extLst>
          </p:nvPr>
        </p:nvGraphicFramePr>
        <p:xfrm>
          <a:off x="467544" y="3645024"/>
          <a:ext cx="3771900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Acrobat Document" r:id="rId9" imgW="3771884" imgH="2743065" progId="AcroExch.Document.7">
                  <p:embed/>
                </p:oleObj>
              </mc:Choice>
              <mc:Fallback>
                <p:oleObj name="Acrobat Document" r:id="rId9" imgW="3771884" imgH="2743065" progId="AcroExch.Document.7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3645024"/>
                        <a:ext cx="3771900" cy="274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891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2097405"/>
              </p:ext>
            </p:extLst>
          </p:nvPr>
        </p:nvGraphicFramePr>
        <p:xfrm>
          <a:off x="4860032" y="3645024"/>
          <a:ext cx="3771901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Acrobat Document" r:id="rId3" imgW="3771884" imgH="2743065" progId="AcroExch.Document.7">
                  <p:embed/>
                </p:oleObj>
              </mc:Choice>
              <mc:Fallback>
                <p:oleObj name="Acrobat Document" r:id="rId3" imgW="3771884" imgH="2743065" progId="AcroExch.Document.7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3645024"/>
                        <a:ext cx="3771901" cy="274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4494539"/>
              </p:ext>
            </p:extLst>
          </p:nvPr>
        </p:nvGraphicFramePr>
        <p:xfrm>
          <a:off x="611560" y="3645024"/>
          <a:ext cx="3771901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Acrobat Document" r:id="rId5" imgW="3771884" imgH="2743065" progId="AcroExch.Document.7">
                  <p:embed/>
                </p:oleObj>
              </mc:Choice>
              <mc:Fallback>
                <p:oleObj name="Acrobat Document" r:id="rId5" imgW="3771884" imgH="2743065" progId="AcroExch.Document.7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3645024"/>
                        <a:ext cx="3771901" cy="274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5433660"/>
              </p:ext>
            </p:extLst>
          </p:nvPr>
        </p:nvGraphicFramePr>
        <p:xfrm>
          <a:off x="683568" y="620688"/>
          <a:ext cx="3771900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Acrobat Document" r:id="rId7" imgW="3771884" imgH="2743065" progId="AcroExch.Document.7">
                  <p:embed/>
                </p:oleObj>
              </mc:Choice>
              <mc:Fallback>
                <p:oleObj name="Acrobat Document" r:id="rId7" imgW="3771884" imgH="2743065" progId="AcroExch.Document.7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620688"/>
                        <a:ext cx="3771900" cy="274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2991233"/>
              </p:ext>
            </p:extLst>
          </p:nvPr>
        </p:nvGraphicFramePr>
        <p:xfrm>
          <a:off x="4932040" y="548680"/>
          <a:ext cx="3771900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Acrobat Document" r:id="rId9" imgW="3771884" imgH="2743065" progId="AcroExch.Document.7">
                  <p:embed/>
                </p:oleObj>
              </mc:Choice>
              <mc:Fallback>
                <p:oleObj name="Acrobat Document" r:id="rId9" imgW="3771884" imgH="2743065" progId="AcroExch.Document.7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548680"/>
                        <a:ext cx="3771900" cy="274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703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7638772"/>
              </p:ext>
            </p:extLst>
          </p:nvPr>
        </p:nvGraphicFramePr>
        <p:xfrm>
          <a:off x="4860032" y="332656"/>
          <a:ext cx="3771900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Acrobat Document" r:id="rId3" imgW="3771884" imgH="2743065" progId="AcroExch.Document.7">
                  <p:embed/>
                </p:oleObj>
              </mc:Choice>
              <mc:Fallback>
                <p:oleObj name="Acrobat Document" r:id="rId3" imgW="3771884" imgH="2743065" progId="AcroExch.Document.7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332656"/>
                        <a:ext cx="3771900" cy="274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8120334"/>
              </p:ext>
            </p:extLst>
          </p:nvPr>
        </p:nvGraphicFramePr>
        <p:xfrm>
          <a:off x="395536" y="260648"/>
          <a:ext cx="3771900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Acrobat Document" r:id="rId5" imgW="3771884" imgH="2743065" progId="AcroExch.Document.7">
                  <p:embed/>
                </p:oleObj>
              </mc:Choice>
              <mc:Fallback>
                <p:oleObj name="Acrobat Document" r:id="rId5" imgW="3771884" imgH="2743065" progId="AcroExch.Document.7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260648"/>
                        <a:ext cx="3771900" cy="274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6888984"/>
              </p:ext>
            </p:extLst>
          </p:nvPr>
        </p:nvGraphicFramePr>
        <p:xfrm>
          <a:off x="467544" y="3356992"/>
          <a:ext cx="3771900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Acrobat Document" r:id="rId7" imgW="3771884" imgH="2743065" progId="AcroExch.Document.7">
                  <p:embed/>
                </p:oleObj>
              </mc:Choice>
              <mc:Fallback>
                <p:oleObj name="Acrobat Document" r:id="rId7" imgW="3771884" imgH="2743065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7544" y="3356992"/>
                        <a:ext cx="3771900" cy="274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9735940"/>
              </p:ext>
            </p:extLst>
          </p:nvPr>
        </p:nvGraphicFramePr>
        <p:xfrm>
          <a:off x="4788024" y="3429000"/>
          <a:ext cx="3771900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Acrobat Document" r:id="rId9" imgW="3771884" imgH="2743065" progId="AcroExch.Document.7">
                  <p:embed/>
                </p:oleObj>
              </mc:Choice>
              <mc:Fallback>
                <p:oleObj name="Acrobat Document" r:id="rId9" imgW="3771884" imgH="2743065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788024" y="3429000"/>
                        <a:ext cx="3771900" cy="274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111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0649479"/>
              </p:ext>
            </p:extLst>
          </p:nvPr>
        </p:nvGraphicFramePr>
        <p:xfrm>
          <a:off x="4932040" y="908720"/>
          <a:ext cx="3771900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Acrobat Document" r:id="rId3" imgW="3771884" imgH="2743065" progId="AcroExch.Document.7">
                  <p:embed/>
                </p:oleObj>
              </mc:Choice>
              <mc:Fallback>
                <p:oleObj name="Acrobat Document" r:id="rId3" imgW="3771884" imgH="2743065" progId="AcroExch.Document.7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908720"/>
                        <a:ext cx="3771900" cy="274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8759092"/>
              </p:ext>
            </p:extLst>
          </p:nvPr>
        </p:nvGraphicFramePr>
        <p:xfrm>
          <a:off x="2627784" y="3789040"/>
          <a:ext cx="3771900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Acrobat Document" r:id="rId5" imgW="3771884" imgH="2743065" progId="AcroExch.Document.7">
                  <p:embed/>
                </p:oleObj>
              </mc:Choice>
              <mc:Fallback>
                <p:oleObj name="Acrobat Document" r:id="rId5" imgW="3771884" imgH="2743065" progId="AcroExch.Document.7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3789040"/>
                        <a:ext cx="3771900" cy="274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1919643"/>
              </p:ext>
            </p:extLst>
          </p:nvPr>
        </p:nvGraphicFramePr>
        <p:xfrm>
          <a:off x="611560" y="908720"/>
          <a:ext cx="3771900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Acrobat Document" r:id="rId7" imgW="3771884" imgH="2743065" progId="AcroExch.Document.7">
                  <p:embed/>
                </p:oleObj>
              </mc:Choice>
              <mc:Fallback>
                <p:oleObj name="Acrobat Document" r:id="rId7" imgW="3771884" imgH="2743065" progId="AcroExch.Document.7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908720"/>
                        <a:ext cx="3771900" cy="274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111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Office Theme</vt:lpstr>
      <vt:lpstr>Adobe 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Bank of England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Leather, Julia</dc:creator>
  <cp:lastModifiedBy>Leather, Julia</cp:lastModifiedBy>
  <cp:revision>4</cp:revision>
  <dcterms:created xsi:type="dcterms:W3CDTF">2019-05-29T20:25:32Z</dcterms:created>
  <dcterms:modified xsi:type="dcterms:W3CDTF">2019-05-29T20:57:13Z</dcterms:modified>
</cp:coreProperties>
</file>