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4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658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5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16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143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8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647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024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2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3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43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418F-31F8-49DD-A904-1A76E607CEF7}" type="datetimeFigureOut">
              <a:rPr lang="en-GB" smtClean="0"/>
              <a:t>29/05/2019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465E-457D-433F-B50D-F1EF44B93F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5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385914"/>
              </p:ext>
            </p:extLst>
          </p:nvPr>
        </p:nvGraphicFramePr>
        <p:xfrm>
          <a:off x="611560" y="3645024"/>
          <a:ext cx="37719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Acrobat Document" r:id="rId3" imgW="3771884" imgH="2743065" progId="AcroExch.Document.7">
                  <p:embed/>
                </p:oleObj>
              </mc:Choice>
              <mc:Fallback>
                <p:oleObj name="Acrobat Document" r:id="rId3" imgW="3771884" imgH="274306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3645024"/>
                        <a:ext cx="37719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956140"/>
              </p:ext>
            </p:extLst>
          </p:nvPr>
        </p:nvGraphicFramePr>
        <p:xfrm>
          <a:off x="4932040" y="3645024"/>
          <a:ext cx="37719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Acrobat Document" r:id="rId5" imgW="3771884" imgH="2743065" progId="AcroExch.Document.7">
                  <p:embed/>
                </p:oleObj>
              </mc:Choice>
              <mc:Fallback>
                <p:oleObj name="Acrobat Document" r:id="rId5" imgW="3771884" imgH="274306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932040" y="3645024"/>
                        <a:ext cx="37719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920474"/>
              </p:ext>
            </p:extLst>
          </p:nvPr>
        </p:nvGraphicFramePr>
        <p:xfrm>
          <a:off x="611560" y="476672"/>
          <a:ext cx="37719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Acrobat Document" r:id="rId7" imgW="3771884" imgH="2743065" progId="AcroExch.Document.7">
                  <p:embed/>
                </p:oleObj>
              </mc:Choice>
              <mc:Fallback>
                <p:oleObj name="Acrobat Document" r:id="rId7" imgW="3771884" imgH="274306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1560" y="476672"/>
                        <a:ext cx="37719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244938"/>
              </p:ext>
            </p:extLst>
          </p:nvPr>
        </p:nvGraphicFramePr>
        <p:xfrm>
          <a:off x="5004048" y="476672"/>
          <a:ext cx="3771900" cy="274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Acrobat Document" r:id="rId9" imgW="3771884" imgH="2743065" progId="AcroExch.Document.7">
                  <p:embed/>
                </p:oleObj>
              </mc:Choice>
              <mc:Fallback>
                <p:oleObj name="Acrobat Document" r:id="rId9" imgW="3771884" imgH="274306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04048" y="476672"/>
                        <a:ext cx="3771900" cy="274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1751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Adobe Acrobat Document</vt:lpstr>
      <vt:lpstr>PowerPoint Presentation</vt:lpstr>
    </vt:vector>
  </TitlesOfParts>
  <Company>Bank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Leather, Julia</dc:creator>
  <cp:lastModifiedBy>Leather, Julia</cp:lastModifiedBy>
  <cp:revision>5</cp:revision>
  <dcterms:created xsi:type="dcterms:W3CDTF">2019-05-29T21:26:50Z</dcterms:created>
  <dcterms:modified xsi:type="dcterms:W3CDTF">2019-05-29T21:41:43Z</dcterms:modified>
</cp:coreProperties>
</file>